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5"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varScale="1">
        <p:scale>
          <a:sx n="82" d="100"/>
          <a:sy n="82"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287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599343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63446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659006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8255AB-DB88-8C4A-9BEA-FA47F23A870D}"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471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8255AB-DB88-8C4A-9BEA-FA47F23A870D}"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6660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8255AB-DB88-8C4A-9BEA-FA47F23A870D}" type="datetimeFigureOut">
              <a:rPr lang="en-US" smtClean="0"/>
              <a:t>6/20/2024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671972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8255AB-DB88-8C4A-9BEA-FA47F23A870D}" type="datetimeFigureOut">
              <a:rPr lang="en-US" smtClean="0"/>
              <a:t>6/20/2024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671235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C8255AB-DB88-8C4A-9BEA-FA47F23A870D}" type="datetimeFigureOut">
              <a:rPr lang="en-US" smtClean="0"/>
              <a:t>6/20/2024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09210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C8255AB-DB88-8C4A-9BEA-FA47F23A870D}" type="datetimeFigureOut">
              <a:rPr lang="en-US" smtClean="0"/>
              <a:t>6/20/2024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2330633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8255AB-DB88-8C4A-9BEA-FA47F23A870D}"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61038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C8255AB-DB88-8C4A-9BEA-FA47F23A870D}" type="datetimeFigureOut">
              <a:rPr lang="en-US" smtClean="0"/>
              <a:t>6/20/2024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E56552C-6236-C14E-AB62-483C260E0AAA}"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542358"/>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affic light trails at night">
            <a:extLst>
              <a:ext uri="{FF2B5EF4-FFF2-40B4-BE49-F238E27FC236}">
                <a16:creationId xmlns:a16="http://schemas.microsoft.com/office/drawing/2014/main" id="{6B11D185-97B1-BE44-9AC5-E8446B4C71F9}"/>
              </a:ext>
            </a:extLst>
          </p:cNvPr>
          <p:cNvPicPr>
            <a:picLocks noChangeAspect="1"/>
          </p:cNvPicPr>
          <p:nvPr/>
        </p:nvPicPr>
        <p:blipFill>
          <a:blip r:embed="rId2"/>
          <a:srcRect t="7802" b="7802"/>
          <a:stretch/>
        </p:blipFill>
        <p:spPr>
          <a:xfrm>
            <a:off x="0" y="1"/>
            <a:ext cx="12189600" cy="6856650"/>
          </a:xfrm>
          <a:prstGeom prst="rect">
            <a:avLst/>
          </a:prstGeom>
        </p:spPr>
      </p:pic>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152306" y="698732"/>
            <a:ext cx="11365856" cy="2766749"/>
          </a:xfrm>
          <a:ln>
            <a:noFill/>
          </a:ln>
        </p:spPr>
        <p:txBody>
          <a:bodyPr>
            <a:noAutofit/>
          </a:bodyPr>
          <a:lstStyle/>
          <a:p>
            <a:pPr algn="l"/>
            <a:r>
              <a:rPr lang="en-US" sz="12500" b="1" dirty="0">
                <a:solidFill>
                  <a:schemeClr val="bg1"/>
                </a:solidFill>
                <a:effectLst>
                  <a:outerShdw blurRad="38100" dist="38100" dir="2700000" algn="tl">
                    <a:srgbClr val="000000">
                      <a:alpha val="43137"/>
                    </a:srgbClr>
                  </a:outerShdw>
                </a:effectLst>
                <a:latin typeface="Tw Cen MT Condensed" panose="020B0606020104020203" pitchFamily="34" charset="77"/>
              </a:rPr>
              <a:t>Applied Data </a:t>
            </a:r>
            <a:r>
              <a:rPr lang="en-US" sz="12500" b="1" i="1" dirty="0">
                <a:solidFill>
                  <a:schemeClr val="bg1"/>
                </a:solidFill>
                <a:effectLst>
                  <a:outerShdw blurRad="38100" dist="38100" dir="2700000" algn="tl">
                    <a:srgbClr val="000000">
                      <a:alpha val="43137"/>
                    </a:srgbClr>
                  </a:outerShdw>
                </a:effectLst>
                <a:latin typeface="Tw Cen MT Condensed" panose="020B0606020104020203" pitchFamily="34" charset="77"/>
              </a:rPr>
              <a:t>Science</a:t>
            </a:r>
            <a:r>
              <a:rPr lang="en-US" sz="12500" b="1" dirty="0">
                <a:solidFill>
                  <a:schemeClr val="bg1"/>
                </a:solidFill>
                <a:effectLst>
                  <a:outerShdw blurRad="38100" dist="38100" dir="2700000" algn="tl">
                    <a:srgbClr val="000000">
                      <a:alpha val="43137"/>
                    </a:srgbClr>
                  </a:outerShdw>
                </a:effectLst>
                <a:latin typeface="Tw Cen MT Condensed" panose="020B0606020104020203" pitchFamily="34" charset="77"/>
              </a:rPr>
              <a:t> capstone</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343451" y="5615227"/>
            <a:ext cx="2494878" cy="996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PU with binary numbers and blueprint">
            <a:extLst>
              <a:ext uri="{FF2B5EF4-FFF2-40B4-BE49-F238E27FC236}">
                <a16:creationId xmlns:a16="http://schemas.microsoft.com/office/drawing/2014/main" id="{6B11D185-97B1-BE44-9AC5-E8446B4C71F9}"/>
              </a:ext>
            </a:extLst>
          </p:cNvPr>
          <p:cNvPicPr>
            <a:picLocks noChangeAspect="1"/>
          </p:cNvPicPr>
          <p:nvPr/>
        </p:nvPicPr>
        <p:blipFill>
          <a:blip r:embed="rId2"/>
          <a:srcRect/>
          <a:stretch/>
        </p:blipFill>
        <p:spPr>
          <a:xfrm>
            <a:off x="0" y="1"/>
            <a:ext cx="12189600" cy="6856650"/>
          </a:xfrm>
          <a:prstGeom prst="rect">
            <a:avLst/>
          </a:prstGeom>
        </p:spPr>
      </p:pic>
      <p:sp>
        <p:nvSpPr>
          <p:cNvPr id="13" name="Title 1">
            <a:extLst>
              <a:ext uri="{FF2B5EF4-FFF2-40B4-BE49-F238E27FC236}">
                <a16:creationId xmlns:a16="http://schemas.microsoft.com/office/drawing/2014/main" id="{7B9A10AF-4476-7E45-9D48-1671FBA1ACE1}"/>
              </a:ext>
            </a:extLst>
          </p:cNvPr>
          <p:cNvSpPr txBox="1">
            <a:spLocks/>
          </p:cNvSpPr>
          <p:nvPr/>
        </p:nvSpPr>
        <p:spPr>
          <a:xfrm>
            <a:off x="1089073" y="485444"/>
            <a:ext cx="9667626" cy="996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u="sng" dirty="0">
                <a:solidFill>
                  <a:schemeClr val="bg1"/>
                </a:solidFill>
                <a:effectLst>
                  <a:outerShdw blurRad="38100" dist="38100" dir="2700000" algn="tl">
                    <a:srgbClr val="000000">
                      <a:alpha val="43137"/>
                    </a:srgbClr>
                  </a:outerShdw>
                </a:effectLst>
                <a:latin typeface="Tw Cen MT Condensed" panose="020B0606020104020203" pitchFamily="34" charset="77"/>
              </a:rPr>
              <a:t>Contents</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958445" y="1688841"/>
            <a:ext cx="10515600" cy="529196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4400" u="sng" dirty="0">
                <a:solidFill>
                  <a:schemeClr val="bg1"/>
                </a:solidFill>
                <a:effectLst>
                  <a:outerShdw blurRad="38100" dist="38100" dir="2700000" algn="tl">
                    <a:srgbClr val="000000">
                      <a:alpha val="43137"/>
                    </a:srgbClr>
                  </a:outerShdw>
                </a:effectLst>
                <a:latin typeface="Tw Cen MT" panose="020B0602020104020603" pitchFamily="34" charset="77"/>
              </a:rPr>
              <a:t>Executive Summary</a:t>
            </a:r>
          </a:p>
          <a:p>
            <a:pPr marL="342900" indent="-342900" algn="l">
              <a:buFont typeface="Arial" panose="020B0604020202020204" pitchFamily="34" charset="0"/>
              <a:buChar char="•"/>
            </a:pPr>
            <a:r>
              <a:rPr lang="en-US" sz="4400" u="sng" dirty="0">
                <a:solidFill>
                  <a:schemeClr val="bg1"/>
                </a:solidFill>
                <a:effectLst>
                  <a:outerShdw blurRad="38100" dist="38100" dir="2700000" algn="tl">
                    <a:srgbClr val="000000">
                      <a:alpha val="43137"/>
                    </a:srgbClr>
                  </a:outerShdw>
                </a:effectLst>
                <a:latin typeface="Tw Cen MT" panose="020B0602020104020603" pitchFamily="34" charset="77"/>
              </a:rPr>
              <a:t>Introduction</a:t>
            </a:r>
          </a:p>
          <a:p>
            <a:pPr marL="342900" indent="-342900" algn="l">
              <a:buFont typeface="Arial" panose="020B0604020202020204" pitchFamily="34" charset="0"/>
              <a:buChar char="•"/>
            </a:pPr>
            <a:r>
              <a:rPr lang="en-US" sz="4400" u="sng" dirty="0">
                <a:solidFill>
                  <a:schemeClr val="bg1"/>
                </a:solidFill>
                <a:effectLst>
                  <a:outerShdw blurRad="38100" dist="38100" dir="2700000" algn="tl">
                    <a:srgbClr val="000000">
                      <a:alpha val="43137"/>
                    </a:srgbClr>
                  </a:outerShdw>
                </a:effectLst>
                <a:latin typeface="Tw Cen MT" panose="020B0602020104020603" pitchFamily="34" charset="77"/>
              </a:rPr>
              <a:t>Methodology</a:t>
            </a:r>
          </a:p>
          <a:p>
            <a:pPr marL="342900" indent="-342900" algn="l">
              <a:buFont typeface="Arial" panose="020B0604020202020204" pitchFamily="34" charset="0"/>
              <a:buChar char="•"/>
            </a:pPr>
            <a:r>
              <a:rPr lang="en-US" sz="4400" u="sng" dirty="0">
                <a:solidFill>
                  <a:schemeClr val="bg1"/>
                </a:solidFill>
                <a:effectLst>
                  <a:outerShdw blurRad="38100" dist="38100" dir="2700000" algn="tl">
                    <a:srgbClr val="000000">
                      <a:alpha val="43137"/>
                    </a:srgbClr>
                  </a:outerShdw>
                </a:effectLst>
                <a:latin typeface="Tw Cen MT" panose="020B0602020104020603" pitchFamily="34" charset="77"/>
              </a:rPr>
              <a:t>Results</a:t>
            </a:r>
          </a:p>
          <a:p>
            <a:pPr marL="342900" indent="-342900" algn="l">
              <a:buFont typeface="Arial" panose="020B0604020202020204" pitchFamily="34" charset="0"/>
              <a:buChar char="•"/>
            </a:pPr>
            <a:r>
              <a:rPr lang="en-US" sz="4400" u="sng" dirty="0">
                <a:solidFill>
                  <a:schemeClr val="bg1"/>
                </a:solidFill>
                <a:effectLst>
                  <a:outerShdw blurRad="38100" dist="38100" dir="2700000" algn="tl">
                    <a:srgbClr val="000000">
                      <a:alpha val="43137"/>
                    </a:srgbClr>
                  </a:outerShdw>
                </a:effectLst>
                <a:latin typeface="Tw Cen MT" panose="020B0602020104020603" pitchFamily="34" charset="77"/>
              </a:rPr>
              <a:t>Discussion </a:t>
            </a:r>
          </a:p>
          <a:p>
            <a:pPr marL="342900" indent="-342900" algn="l">
              <a:buFont typeface="Arial" panose="020B0604020202020204" pitchFamily="34" charset="0"/>
              <a:buChar char="•"/>
            </a:pPr>
            <a:r>
              <a:rPr lang="en-US" sz="4400" u="sng" dirty="0">
                <a:solidFill>
                  <a:schemeClr val="bg1"/>
                </a:solidFill>
                <a:effectLst>
                  <a:outerShdw blurRad="38100" dist="38100" dir="2700000" algn="tl">
                    <a:srgbClr val="000000">
                      <a:alpha val="43137"/>
                    </a:srgbClr>
                  </a:outerShdw>
                </a:effectLst>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F07F1-A94B-1489-FF2A-ADBA46AF61F6}"/>
              </a:ext>
            </a:extLst>
          </p:cNvPr>
          <p:cNvSpPr>
            <a:spLocks noGrp="1"/>
          </p:cNvSpPr>
          <p:nvPr>
            <p:ph type="title"/>
          </p:nvPr>
        </p:nvSpPr>
        <p:spPr>
          <a:xfrm>
            <a:off x="1066800" y="4616396"/>
            <a:ext cx="10058400" cy="1450757"/>
          </a:xfrm>
        </p:spPr>
        <p:txBody>
          <a:bodyPr>
            <a:noAutofit/>
          </a:bodyPr>
          <a:lstStyle/>
          <a:p>
            <a:r>
              <a:rPr lang="en-US" sz="8000" b="1" dirty="0">
                <a:latin typeface="Arial Rounded MT Bold" panose="020F0704030504030204" pitchFamily="34" charset="0"/>
              </a:rPr>
              <a:t>THANK YOU</a:t>
            </a:r>
            <a:br>
              <a:rPr lang="en-US" sz="8000" b="1" dirty="0">
                <a:latin typeface="Arial Rounded MT Bold" panose="020F0704030504030204" pitchFamily="34" charset="0"/>
              </a:rPr>
            </a:br>
            <a:br>
              <a:rPr lang="en-US" sz="8000" b="1" dirty="0">
                <a:latin typeface="Arial Rounded MT Bold" panose="020F0704030504030204" pitchFamily="34" charset="0"/>
              </a:rPr>
            </a:br>
            <a:br>
              <a:rPr lang="en-US" sz="8000" b="1" dirty="0">
                <a:latin typeface="Arial Rounded MT Bold" panose="020F0704030504030204" pitchFamily="34" charset="0"/>
              </a:rPr>
            </a:br>
            <a:r>
              <a:rPr lang="en-US" sz="8000" b="1" dirty="0">
                <a:latin typeface="Arial Rounded MT Bold" panose="020F0704030504030204" pitchFamily="34" charset="0"/>
              </a:rPr>
              <a:t>Work presented by,</a:t>
            </a:r>
            <a:br>
              <a:rPr lang="en-US" sz="8000" b="1" dirty="0">
                <a:latin typeface="Arial Rounded MT Bold" panose="020F0704030504030204" pitchFamily="34" charset="0"/>
              </a:rPr>
            </a:br>
            <a:r>
              <a:rPr lang="en-US" sz="8000" b="1" dirty="0">
                <a:latin typeface="Arial Rounded MT Bold" panose="020F0704030504030204" pitchFamily="34" charset="0"/>
              </a:rPr>
              <a:t>Sourabh Dahate</a:t>
            </a:r>
            <a:endParaRPr lang="en-IN" sz="8000" b="1" dirty="0">
              <a:latin typeface="Arial Rounded MT Bold" panose="020F0704030504030204" pitchFamily="34" charset="0"/>
            </a:endParaRPr>
          </a:p>
        </p:txBody>
      </p:sp>
    </p:spTree>
    <p:extLst>
      <p:ext uri="{BB962C8B-B14F-4D97-AF65-F5344CB8AC3E}">
        <p14:creationId xmlns:p14="http://schemas.microsoft.com/office/powerpoint/2010/main" val="3882241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lnSpcReduction="10000"/>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347</TotalTime>
  <Words>2069</Words>
  <Application>Microsoft Office PowerPoint</Application>
  <PresentationFormat>Widescreen</PresentationFormat>
  <Paragraphs>338</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Arial Rounded MT Bold</vt:lpstr>
      <vt:lpstr>Calibri</vt:lpstr>
      <vt:lpstr>Calibri Light</vt:lpstr>
      <vt:lpstr>Tw Cen MT</vt:lpstr>
      <vt:lpstr>Tw Cen MT Condensed</vt:lpstr>
      <vt:lpstr>Retrospect</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THANK YOU   Work presented by, Sourabh Dahate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SOURABH DAHATE</cp:lastModifiedBy>
  <cp:revision>202</cp:revision>
  <dcterms:created xsi:type="dcterms:W3CDTF">2022-01-04T01:00:05Z</dcterms:created>
  <dcterms:modified xsi:type="dcterms:W3CDTF">2024-06-20T14:57:12Z</dcterms:modified>
</cp:coreProperties>
</file>